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64" autoAdjust="0"/>
    <p:restoredTop sz="94603" autoAdjust="0"/>
  </p:normalViewPr>
  <p:slideViewPr>
    <p:cSldViewPr>
      <p:cViewPr>
        <p:scale>
          <a:sx n="70" d="100"/>
          <a:sy n="70" d="100"/>
        </p:scale>
        <p:origin x="1232" y="5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0DCAAA-D8B7-590E-5472-5B22F14D5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6394907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832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0</Words>
  <Application>Microsoft Macintosh PowerPoint</Application>
  <PresentationFormat>Custom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Badesu Taşdelen</cp:lastModifiedBy>
  <cp:revision>2</cp:revision>
  <dcterms:created xsi:type="dcterms:W3CDTF">2006-08-16T00:00:00Z</dcterms:created>
  <dcterms:modified xsi:type="dcterms:W3CDTF">2026-05-02T11:33:21Z</dcterms:modified>
</cp:coreProperties>
</file>